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445" r:id="rId3"/>
    <p:sldId id="446" r:id="rId4"/>
    <p:sldId id="433" r:id="rId5"/>
    <p:sldId id="435" r:id="rId6"/>
    <p:sldId id="436" r:id="rId7"/>
    <p:sldId id="437" r:id="rId8"/>
    <p:sldId id="438" r:id="rId9"/>
    <p:sldId id="439" r:id="rId10"/>
    <p:sldId id="289" r:id="rId11"/>
  </p:sldIdLst>
  <p:sldSz cx="9144000" cy="5143500" type="screen16x9"/>
  <p:notesSz cx="9872663" cy="6797675"/>
  <p:embeddedFontLst>
    <p:embeddedFont>
      <p:font typeface="HY강M" panose="020B0600000101010101" charset="-127"/>
      <p:regular r:id="rId13"/>
    </p:embeddedFont>
    <p:embeddedFont>
      <p:font typeface="Yoon 윤고딕 520_TT" panose="020B0600000101010101" charset="-127"/>
      <p:regular r:id="rId14"/>
    </p:embeddedFont>
    <p:embeddedFont>
      <p:font typeface="Yoon 윤고딕 540_TT" panose="020B0600000101010101" charset="-127"/>
      <p:regular r:id="rId15"/>
    </p:embeddedFont>
    <p:embeddedFont>
      <p:font typeface="Yoon 윤명조 520_TT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한컴 윤고딕 250" panose="02020603020101020101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Clustering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|K-means Clustering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 다양한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lusteringì ëí ì´ë¯¸ì§ ê²ìê²°ê³¼">
            <a:extLst>
              <a:ext uri="{FF2B5EF4-FFF2-40B4-BE49-F238E27FC236}">
                <a16:creationId xmlns:a16="http://schemas.microsoft.com/office/drawing/2014/main" id="{31A00167-0581-49B9-B446-F4C8413A8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394" y="771550"/>
            <a:ext cx="4871213" cy="2607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목적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0 0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1206616" y="1347614"/>
            <a:ext cx="6730768" cy="37601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목표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K-means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를 사용하여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텍스트를 군집화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입력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sentences = ["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너무 행복한 하루이다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  "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즐겁고 기분이 너무 좋고 행복하다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 "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우울하고 정멀 힘들다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 "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매우 힘든 하루이다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 "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화기 치밀어 오른다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 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너무 화가 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.', '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분노가 치민다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.']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출력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cluster  0 :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	sentence  2 : 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우울하고 정멀 힘들다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	sentence  4 : 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화기 치밀어 오른다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	sentence  6 : 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분노가 치민다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cluster  1 :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	sentence  1 : 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즐겁고 기분이 너무 좋고 행복하다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	sentence  5 : 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너무 화가 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cluster  2 :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	sentence  0 : 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너무 행복한 하루이다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	sentence  3 : 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매우 힘든 하루이다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F5244DC-9B01-4B72-A535-A9A19DCDEB2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5CA47E9-630F-4244-8B33-213B613690C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8D798F6-29F7-4907-9DE1-32C276E98D1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EE72752-0244-42A0-8719-F122DE2F80B9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247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때 해야 할 일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0 0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3730654" y="2355726"/>
            <a:ext cx="1682692" cy="12209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구현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감정 관련 글 군집화 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뉴스 군집화 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상품 설명 군집화 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76749D1-C178-4883-95C3-3FF18CB2B0FC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11D2919-7415-4EBB-AD4D-33FC88460DFD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C9742DB-CD30-47CD-9CB8-2F5582BBAAE9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C3B37539-4ACE-4028-8EF6-60EAA66DC99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048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679339" y="1241673"/>
            <a:ext cx="178532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Clustering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감정 분석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3569005" y="1249184"/>
            <a:ext cx="20059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Clustering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알고리즘을 사용해 분류하기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5B10ED9E-1CB5-481F-8577-0188502AD6B6}"/>
              </a:ext>
            </a:extLst>
          </p:cNvPr>
          <p:cNvSpPr txBox="1"/>
          <p:nvPr/>
        </p:nvSpPr>
        <p:spPr>
          <a:xfrm>
            <a:off x="3255614" y="2202443"/>
            <a:ext cx="2632772" cy="176663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sentences = ["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너무 행복한 하루이다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즐겁고 기분이 너무 좋고 행복하다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우울하고 정멀 힘들다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매우 힘든 하루이다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화기 치밀어 오른다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'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너무 화가 난다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.',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'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분노가 치민다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.']</a:t>
            </a:r>
          </a:p>
        </p:txBody>
      </p: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760490" y="1241673"/>
            <a:ext cx="162302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감정 분석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3743079" y="1249184"/>
            <a:ext cx="16578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클러스티링 분류 결과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043E907-2672-410C-BA9E-6A1A46285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138" y="2171912"/>
            <a:ext cx="3133725" cy="1943100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396A82BC-A090-4811-A946-B6F5270596E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EF6496-B3F5-4C3A-AA2B-237A5B92C73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1D3F71-4CAD-44A4-AD24-38D595572A7C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D537F865-1406-44CC-8C0F-D06386BF4D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658502" y="1241673"/>
            <a:ext cx="382699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Clustering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뉴스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category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분석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206990" y="1249184"/>
            <a:ext cx="473001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Download : https://github.com/vhrehfdl/samsung_sds_s2/tree/master/K-means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A6D3D60-1DF9-414E-98D4-EEB6848A1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989" y="1563638"/>
            <a:ext cx="6870023" cy="309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78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760490" y="1241673"/>
            <a:ext cx="162302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3743079" y="1249184"/>
            <a:ext cx="16578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클러스티링 분류 결과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96A82BC-A090-4811-A946-B6F5270596E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EF6496-B3F5-4C3A-AA2B-237A5B92C73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1D3F71-4CAD-44A4-AD24-38D595572A7C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D537F865-1406-44CC-8C0F-D06386BF4D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FF4DB751-3049-4B9F-A6C9-7F5132F42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033" y="1635646"/>
            <a:ext cx="5411932" cy="30220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C4BBA59-4F97-4B3C-B038-9D6F6C395AA7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뉴스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category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분석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4328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658502" y="1241673"/>
            <a:ext cx="382699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Clustering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text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로 상품 분류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A78EE92-DEDD-4861-AC4B-7B1E29AAC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263" y="1711591"/>
            <a:ext cx="6245475" cy="295904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A7211A-226E-43E6-9A06-BBF4C9DD10CF}"/>
              </a:ext>
            </a:extLst>
          </p:cNvPr>
          <p:cNvSpPr txBox="1"/>
          <p:nvPr/>
        </p:nvSpPr>
        <p:spPr>
          <a:xfrm>
            <a:off x="2206990" y="1249184"/>
            <a:ext cx="473001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Download : https://github.com/vhrehfdl/samsung_sds_s2/tree/master/K-means</a:t>
            </a:r>
          </a:p>
        </p:txBody>
      </p:sp>
    </p:spTree>
    <p:extLst>
      <p:ext uri="{BB962C8B-B14F-4D97-AF65-F5344CB8AC3E}">
        <p14:creationId xmlns:p14="http://schemas.microsoft.com/office/powerpoint/2010/main" val="3269869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760490" y="1241673"/>
            <a:ext cx="162302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3743079" y="1249184"/>
            <a:ext cx="16578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클러스티링 분류 결과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96A82BC-A090-4811-A946-B6F5270596E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EF6496-B3F5-4C3A-AA2B-237A5B92C73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1D3F71-4CAD-44A4-AD24-38D595572A7C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D537F865-1406-44CC-8C0F-D06386BF4D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921912C4-541B-46CE-99DB-33ED66BD8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20" y="1779662"/>
            <a:ext cx="5250558" cy="244816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87ADDC2-44C5-4BA0-8BBC-A6D6395FB3D2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text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로 상품 분류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7524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40449</TotalTime>
  <Words>319</Words>
  <Application>Microsoft Office PowerPoint</Application>
  <PresentationFormat>화면 슬라이드 쇼(16:9)</PresentationFormat>
  <Paragraphs>82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Yoon 윤명조 520_TT</vt:lpstr>
      <vt:lpstr>한컴 윤고딕 250</vt:lpstr>
      <vt:lpstr>-윤고딕310</vt:lpstr>
      <vt:lpstr>Arial</vt:lpstr>
      <vt:lpstr>HY강M</vt:lpstr>
      <vt:lpstr>Yoon 윤고딕 520_TT</vt:lpstr>
      <vt:lpstr>Yoon 윤고딕 540_TT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553</cp:revision>
  <cp:lastPrinted>2019-03-13T04:17:53Z</cp:lastPrinted>
  <dcterms:created xsi:type="dcterms:W3CDTF">2014-11-02T09:10:55Z</dcterms:created>
  <dcterms:modified xsi:type="dcterms:W3CDTF">2019-07-10T02:34:56Z</dcterms:modified>
</cp:coreProperties>
</file>